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Отгадайте загадку.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FF3300"/>
                </a:solidFill>
              </a:rPr>
              <a:t>Рыжий зверь в печи сидит,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3300"/>
                </a:solidFill>
              </a:rPr>
              <a:t>Рыжий зверь на всех сердит.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3300"/>
                </a:solidFill>
              </a:rPr>
              <a:t>Он от злости ест дрова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3300"/>
                </a:solidFill>
              </a:rPr>
              <a:t>Целый час, а может – два.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3300"/>
                </a:solidFill>
              </a:rPr>
              <a:t>Ты его рукой не тронь –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3300"/>
                </a:solidFill>
              </a:rPr>
              <a:t>Искусает всю ладонь. Что это?</a:t>
            </a:r>
          </a:p>
          <a:p>
            <a:pPr>
              <a:buNone/>
            </a:pPr>
            <a:r>
              <a:rPr lang="ru-RU" sz="4400" dirty="0" smtClean="0">
                <a:solidFill>
                  <a:srgbClr val="FF3300"/>
                </a:solidFill>
              </a:rPr>
              <a:t>                                         </a:t>
            </a:r>
            <a:r>
              <a:rPr lang="ru-RU" sz="4400" b="1" dirty="0" smtClean="0">
                <a:solidFill>
                  <a:srgbClr val="FF3300"/>
                </a:solidFill>
              </a:rPr>
              <a:t>Огонь.</a:t>
            </a:r>
            <a:endParaRPr lang="ru-RU" sz="4400" b="1" dirty="0">
              <a:solidFill>
                <a:srgbClr val="FF3300"/>
              </a:solidFill>
            </a:endParaRPr>
          </a:p>
        </p:txBody>
      </p:sp>
      <p:pic>
        <p:nvPicPr>
          <p:cNvPr id="4" name="Рисунок 3" descr="огон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500042"/>
            <a:ext cx="7643866" cy="5784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F:\Новая папка\розет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86446" cy="71074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72132" y="1214422"/>
            <a:ext cx="37862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Нельзя играть с розеткой. Нельзя пользоваться сломанной розеткой.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b="1" dirty="0" smtClean="0"/>
              <a:t>Нельзя самостоятельно растапливать печь, оставлять открытой дверцу печки.</a:t>
            </a:r>
            <a:endParaRPr lang="ru-RU" b="1" dirty="0"/>
          </a:p>
        </p:txBody>
      </p:sp>
      <p:pic>
        <p:nvPicPr>
          <p:cNvPr id="9218" name="Picture 2" descr="F:\Новая папка\как-топиить-печь-1200x7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3116"/>
            <a:ext cx="8072493" cy="4843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Новая папка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-214907"/>
            <a:ext cx="7643866" cy="7287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При пожаре звони: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11266" name="Picture 2" descr="F:\Новая папка\телефон 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474607"/>
            <a:ext cx="5915817" cy="5383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84615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Доскажи словечко.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FF3300"/>
                </a:solidFill>
              </a:rPr>
              <a:t>Деревянные сестрички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3300"/>
                </a:solidFill>
              </a:rPr>
              <a:t>В коробочке. Это ….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3300"/>
                </a:solidFill>
              </a:rPr>
              <a:t> Вы запомните, друзья,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3300"/>
                </a:solidFill>
              </a:rPr>
              <a:t>Детям спички брать ….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3300"/>
                </a:solidFill>
              </a:rPr>
              <a:t>Предупреждаем всех недаром: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3300"/>
                </a:solidFill>
              </a:rPr>
              <a:t>Трудно справиться с…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(пожаром, спички, можно, нельзя)</a:t>
            </a:r>
            <a:endParaRPr lang="ru-RU" sz="4000" b="1" i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sz="44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3300"/>
                </a:solidFill>
              </a:rPr>
              <a:t>При пожаре не зевай,</a:t>
            </a:r>
            <a:br>
              <a:rPr lang="ru-RU" b="1" dirty="0" smtClean="0">
                <a:solidFill>
                  <a:srgbClr val="FF3300"/>
                </a:solidFill>
              </a:rPr>
            </a:br>
            <a:r>
              <a:rPr lang="ru-RU" b="1" dirty="0" smtClean="0">
                <a:solidFill>
                  <a:srgbClr val="FF3300"/>
                </a:solidFill>
              </a:rPr>
              <a:t>Огонь водою…</a:t>
            </a:r>
            <a:br>
              <a:rPr lang="ru-RU" b="1" dirty="0" smtClean="0">
                <a:solidFill>
                  <a:srgbClr val="FF3300"/>
                </a:solidFill>
              </a:rPr>
            </a:br>
            <a:r>
              <a:rPr lang="ru-RU" b="1" dirty="0" smtClean="0">
                <a:solidFill>
                  <a:srgbClr val="FF3300"/>
                </a:solidFill>
              </a:rPr>
              <a:t> А чтоб не случилась в твоем доме беда,</a:t>
            </a:r>
            <a:br>
              <a:rPr lang="ru-RU" b="1" dirty="0" smtClean="0">
                <a:solidFill>
                  <a:srgbClr val="FF3300"/>
                </a:solidFill>
              </a:rPr>
            </a:br>
            <a:r>
              <a:rPr lang="ru-RU" b="1" dirty="0" smtClean="0">
                <a:solidFill>
                  <a:srgbClr val="FF3300"/>
                </a:solidFill>
              </a:rPr>
              <a:t>Советы родителей слушай …</a:t>
            </a:r>
            <a:br>
              <a:rPr lang="ru-RU" b="1" dirty="0" smtClean="0">
                <a:solidFill>
                  <a:srgbClr val="FF3300"/>
                </a:solidFill>
              </a:rPr>
            </a:br>
            <a:r>
              <a:rPr lang="ru-RU" b="1" i="1" dirty="0" smtClean="0">
                <a:solidFill>
                  <a:srgbClr val="FF3300"/>
                </a:solidFill>
              </a:rPr>
              <a:t> </a:t>
            </a:r>
            <a:r>
              <a:rPr lang="ru-RU" b="1" dirty="0" smtClean="0">
                <a:solidFill>
                  <a:srgbClr val="FF3300"/>
                </a:solidFill>
              </a:rPr>
              <a:t>Легче, чем пожар тушить,</a:t>
            </a:r>
            <a:br>
              <a:rPr lang="ru-RU" b="1" dirty="0" smtClean="0">
                <a:solidFill>
                  <a:srgbClr val="FF3300"/>
                </a:solidFill>
              </a:rPr>
            </a:br>
            <a:r>
              <a:rPr lang="ru-RU" b="1" dirty="0" smtClean="0">
                <a:solidFill>
                  <a:srgbClr val="FF3300"/>
                </a:solidFill>
              </a:rPr>
              <a:t>Нам его …. </a:t>
            </a:r>
            <a:r>
              <a:rPr lang="ru-RU" b="1" i="1" dirty="0" smtClean="0">
                <a:solidFill>
                  <a:srgbClr val="FF3300"/>
                </a:solidFill>
              </a:rPr>
              <a:t/>
            </a:r>
            <a:br>
              <a:rPr lang="ru-RU" b="1" i="1" dirty="0" smtClean="0">
                <a:solidFill>
                  <a:srgbClr val="FF3300"/>
                </a:solidFill>
              </a:rPr>
            </a:br>
            <a:r>
              <a:rPr lang="ru-RU" b="1" i="1" dirty="0" smtClean="0">
                <a:solidFill>
                  <a:srgbClr val="006600"/>
                </a:solidFill>
              </a:rPr>
              <a:t>(всегда, заливай, предупредить)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4615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Будь осторожным с огнём!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2290" name="Picture 2" descr="F:\Новая папка\пожарн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071546"/>
            <a:ext cx="5120501" cy="45259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5534561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Соблюдай правила пожарной безопасности!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7"/>
            <a:ext cx="7772400" cy="114300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Когда огонь друг человека?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Новая папка\еда на огн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876"/>
            <a:ext cx="4464845" cy="29765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1571612"/>
            <a:ext cx="42148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3300"/>
                </a:solidFill>
              </a:rPr>
              <a:t>Человек на огне готовит еду.</a:t>
            </a:r>
            <a:endParaRPr lang="ru-RU" sz="4400" b="1" dirty="0">
              <a:solidFill>
                <a:srgbClr val="FF3300"/>
              </a:solidFill>
            </a:endParaRPr>
          </a:p>
        </p:txBody>
      </p:sp>
      <p:pic>
        <p:nvPicPr>
          <p:cNvPr id="1027" name="Picture 3" descr="F:\Новая папка\еда на огне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714488"/>
            <a:ext cx="4014784" cy="250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Новая папка\свечи све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164628" cy="3500462"/>
          </a:xfrm>
          <a:prstGeom prst="rect">
            <a:avLst/>
          </a:prstGeom>
          <a:noFill/>
        </p:spPr>
      </p:pic>
      <p:pic>
        <p:nvPicPr>
          <p:cNvPr id="2051" name="Picture 3" descr="F:\Новая папка\свечи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285728"/>
            <a:ext cx="4572000" cy="35004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85852" y="4214818"/>
            <a:ext cx="64294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3300"/>
                </a:solidFill>
              </a:rPr>
              <a:t>Огонь даёт свет.</a:t>
            </a:r>
            <a:endParaRPr lang="ru-RU" sz="66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3300"/>
                </a:solidFill>
              </a:rPr>
              <a:t>Огонь даёт человеку тепло.</a:t>
            </a:r>
            <a:endParaRPr lang="ru-RU" sz="4800" b="1" dirty="0">
              <a:solidFill>
                <a:srgbClr val="FF3300"/>
              </a:solidFill>
            </a:endParaRPr>
          </a:p>
        </p:txBody>
      </p:sp>
      <p:pic>
        <p:nvPicPr>
          <p:cNvPr id="3074" name="Picture 2" descr="F:\Новая папка\печ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0460" y="1600200"/>
            <a:ext cx="692307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Когда огонь враг человека?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FF3300"/>
                </a:solidFill>
              </a:rPr>
              <a:t>Из-за огня  может возникнуть пожар.</a:t>
            </a:r>
            <a:endParaRPr lang="ru-RU" sz="4800" b="1" dirty="0">
              <a:solidFill>
                <a:srgbClr val="FF3300"/>
              </a:solidFill>
            </a:endParaRPr>
          </a:p>
        </p:txBody>
      </p:sp>
      <p:pic>
        <p:nvPicPr>
          <p:cNvPr id="4098" name="Picture 2" descr="F:\Новая папка\пож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071810"/>
            <a:ext cx="6810391" cy="3627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Тема. </a:t>
            </a:r>
            <a:r>
              <a:rPr lang="ru-RU" sz="4800" b="1" dirty="0" smtClean="0">
                <a:solidFill>
                  <a:srgbClr val="FF3300"/>
                </a:solidFill>
              </a:rPr>
              <a:t>Правила пожарной безопасности.</a:t>
            </a:r>
            <a:endParaRPr lang="ru-RU" sz="4800" b="1" dirty="0">
              <a:solidFill>
                <a:srgbClr val="FF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800" b="1" dirty="0" smtClean="0"/>
          </a:p>
          <a:p>
            <a:pPr>
              <a:buNone/>
            </a:pPr>
            <a:r>
              <a:rPr lang="ru-RU" sz="4800" b="1" dirty="0" smtClean="0"/>
              <a:t>Цель: </a:t>
            </a:r>
            <a:r>
              <a:rPr lang="ru-RU" sz="4800" b="1" dirty="0" smtClean="0">
                <a:solidFill>
                  <a:srgbClr val="C00000"/>
                </a:solidFill>
              </a:rPr>
              <a:t>узнать, какие правила нужно соблюдать, чтобы не было пожара; как вести себя во время пожара.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Причины возникновения пожара.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122" name="Picture 2" descr="F:\Новая папка\спич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7072362" cy="56881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43472" y="1571612"/>
            <a:ext cx="4000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Нельзя играть со спичками.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Нельзя самому включать газовую плиту.</a:t>
            </a:r>
            <a:endParaRPr lang="ru-RU" sz="4800" b="1" dirty="0"/>
          </a:p>
        </p:txBody>
      </p:sp>
      <p:pic>
        <p:nvPicPr>
          <p:cNvPr id="6146" name="Picture 2" descr="F:\Новая папка\газовая плит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7500990" cy="5250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Нельзя оставлять без присмотра включенный утюг.</a:t>
            </a:r>
            <a:endParaRPr lang="ru-RU" b="1" dirty="0"/>
          </a:p>
        </p:txBody>
      </p:sp>
      <p:pic>
        <p:nvPicPr>
          <p:cNvPr id="7170" name="Picture 2" descr="F:\Новая папка\утюг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14488"/>
            <a:ext cx="7786742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173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Отгадайте загадку.</vt:lpstr>
      <vt:lpstr>Когда огонь друг человека?</vt:lpstr>
      <vt:lpstr>Слайд 3</vt:lpstr>
      <vt:lpstr>Огонь даёт человеку тепло.</vt:lpstr>
      <vt:lpstr>Когда огонь враг человека?</vt:lpstr>
      <vt:lpstr>Тема. Правила пожарной безопасности.</vt:lpstr>
      <vt:lpstr>Причины возникновения пожара.</vt:lpstr>
      <vt:lpstr>Нельзя самому включать газовую плиту.</vt:lpstr>
      <vt:lpstr>Нельзя оставлять без присмотра включенный утюг.</vt:lpstr>
      <vt:lpstr>Слайд 10</vt:lpstr>
      <vt:lpstr>Нельзя самостоятельно растапливать печь, оставлять открытой дверцу печки.</vt:lpstr>
      <vt:lpstr>Слайд 12</vt:lpstr>
      <vt:lpstr>При пожаре звони:</vt:lpstr>
      <vt:lpstr>Доскажи словечко.</vt:lpstr>
      <vt:lpstr>При пожаре не зевай, Огонь водою…  А чтоб не случилась в твоем доме беда, Советы родителей слушай …  Легче, чем пожар тушить, Нам его ….  (всегда, заливай, предупредить) </vt:lpstr>
      <vt:lpstr>Будь осторожным с огнём!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Т-800</dc:creator>
  <cp:lastModifiedBy>Т-800</cp:lastModifiedBy>
  <cp:revision>16</cp:revision>
  <dcterms:created xsi:type="dcterms:W3CDTF">2017-04-26T15:47:05Z</dcterms:created>
  <dcterms:modified xsi:type="dcterms:W3CDTF">2022-02-27T14:31:56Z</dcterms:modified>
</cp:coreProperties>
</file>